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93" r:id="rId2"/>
    <p:sldId id="259" r:id="rId3"/>
    <p:sldId id="321" r:id="rId4"/>
    <p:sldId id="322" r:id="rId5"/>
    <p:sldId id="323" r:id="rId6"/>
    <p:sldId id="325" r:id="rId7"/>
    <p:sldId id="324" r:id="rId8"/>
    <p:sldId id="297" r:id="rId9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292E"/>
    <a:srgbClr val="3F262B"/>
    <a:srgbClr val="3770A4"/>
    <a:srgbClr val="5E4722"/>
    <a:srgbClr val="FEB349"/>
    <a:srgbClr val="906924"/>
    <a:srgbClr val="C29F4A"/>
    <a:srgbClr val="90555D"/>
    <a:srgbClr val="5C363B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90" d="100"/>
          <a:sy n="90" d="100"/>
        </p:scale>
        <p:origin x="16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5536" y="1412776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484784"/>
            <a:ext cx="8402525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3980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915816" y="692696"/>
            <a:ext cx="5868666" cy="25922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79512" y="1183939"/>
            <a:ext cx="5832648" cy="1585337"/>
          </a:xfrm>
        </p:spPr>
        <p:txBody>
          <a:bodyPr/>
          <a:lstStyle/>
          <a:p>
            <a:r>
              <a:rPr lang="en-US" altLang="ko-KR" b="1" dirty="0"/>
              <a:t>PARKING SPACE DETECTION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2611747" y="3228945"/>
            <a:ext cx="36514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PRANAV BANSOD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	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D4CB78C-83D8-4490-8BE0-18A5901DFFEC}"/>
              </a:ext>
            </a:extLst>
          </p:cNvPr>
          <p:cNvGrpSpPr/>
          <p:nvPr/>
        </p:nvGrpSpPr>
        <p:grpSpPr>
          <a:xfrm>
            <a:off x="4355976" y="2403304"/>
            <a:ext cx="3512519" cy="477054"/>
            <a:chOff x="4906213" y="2403304"/>
            <a:chExt cx="3512519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465982" y="2403304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Problem Statement</a:t>
              </a: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906213" y="240330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908FA33-F6C8-4621-A145-3D8698D059D8}"/>
              </a:ext>
            </a:extLst>
          </p:cNvPr>
          <p:cNvGrpSpPr/>
          <p:nvPr/>
        </p:nvGrpSpPr>
        <p:grpSpPr>
          <a:xfrm>
            <a:off x="4355976" y="3097771"/>
            <a:ext cx="3512519" cy="498867"/>
            <a:chOff x="4906213" y="3097771"/>
            <a:chExt cx="3512519" cy="498867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5465982" y="3097771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Dataset</a:t>
              </a: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4906213" y="311958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16497C-1E57-4871-88F3-9A6D54325AD0}"/>
              </a:ext>
            </a:extLst>
          </p:cNvPr>
          <p:cNvGrpSpPr/>
          <p:nvPr/>
        </p:nvGrpSpPr>
        <p:grpSpPr>
          <a:xfrm>
            <a:off x="4355976" y="3835864"/>
            <a:ext cx="3512519" cy="477054"/>
            <a:chOff x="4906213" y="3835864"/>
            <a:chExt cx="3512519" cy="477054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5465982" y="3837372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Model Summary</a:t>
              </a: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4906213" y="383586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8CDA7E-6F63-4A07-A1EC-6FB49D96506D}"/>
              </a:ext>
            </a:extLst>
          </p:cNvPr>
          <p:cNvGrpSpPr/>
          <p:nvPr/>
        </p:nvGrpSpPr>
        <p:grpSpPr>
          <a:xfrm>
            <a:off x="4355976" y="4541543"/>
            <a:ext cx="3512519" cy="487655"/>
            <a:chOff x="4906213" y="4541543"/>
            <a:chExt cx="3512519" cy="487655"/>
          </a:xfrm>
        </p:grpSpPr>
        <p:sp>
          <p:nvSpPr>
            <p:cNvPr id="82" name="Text Box 5"/>
            <p:cNvSpPr txBox="1">
              <a:spLocks noChangeArrowheads="1"/>
            </p:cNvSpPr>
            <p:nvPr/>
          </p:nvSpPr>
          <p:spPr bwMode="auto">
            <a:xfrm>
              <a:off x="5465982" y="4541543"/>
              <a:ext cx="29527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Output</a:t>
              </a:r>
            </a:p>
          </p:txBody>
        </p:sp>
        <p:sp>
          <p:nvSpPr>
            <p:cNvPr id="84" name="TextBox 13"/>
            <p:cNvSpPr txBox="1">
              <a:spLocks noChangeArrowheads="1"/>
            </p:cNvSpPr>
            <p:nvPr/>
          </p:nvSpPr>
          <p:spPr bwMode="auto">
            <a:xfrm>
              <a:off x="4906213" y="455214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5674" y="1582618"/>
            <a:ext cx="342208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rgbClr val="3F262B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3F262B"/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Statement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How often you visit a shopping mall or any public place with parking amenities but end up finding all the parking slots full?</a:t>
            </a:r>
          </a:p>
          <a:p>
            <a:pPr marL="0" indent="0"/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Especially on weekends, you go to visit a place and look for a parking area.</a:t>
            </a:r>
          </a:p>
          <a:p>
            <a:pPr marL="0" indent="0"/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Lets say you find a public parking area and when you enter, you struggle to find an empty space for your car.</a:t>
            </a:r>
          </a:p>
          <a:p>
            <a:pPr marL="0" indent="0"/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People end up wasting time and energy finding parking slot in an already completely occupied space.</a:t>
            </a:r>
          </a:p>
          <a:p>
            <a:pPr marL="0" indent="0"/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This Deep Learning Object Detection Project focusses on this issue and provides a solution to keep track of how many empty slots are available to inform a car owner upfront before entering the parking area.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062133"/>
            <a:ext cx="8402525" cy="530433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12,416 images in total.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8695 training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2493 validation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1,244 testing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https://public.roboflow.com/object-detection/pklot/1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3E020-0E5F-4C82-9EFB-70484A77A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2" y="2857513"/>
            <a:ext cx="3566142" cy="2005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8C8AE-0AA4-4373-97D4-D5B545483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407" y="2847487"/>
            <a:ext cx="3566142" cy="2005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5182A-6CB3-4C7E-9D52-03EAE8507B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952" y="4863468"/>
            <a:ext cx="3312096" cy="18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3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Summary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95536" y="1124744"/>
            <a:ext cx="8402525" cy="52417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Fine-tuned Yolov5 Pretrained  model on custom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Model Summary: 283 layers, 7257791 parameters, 7257791 gradients, 16.8 GFLOPs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Fine-tuned to train on 100 epochs with batch size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195B6-11BD-401B-8792-30B57B6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43" y="2379021"/>
            <a:ext cx="8009314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2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C644-2CE9-43C9-B1CF-3F5377C3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Summary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A7FD63-42F3-4CB6-83B9-27C2D0AA3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1824435"/>
            <a:ext cx="8402637" cy="420131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F93AE-3344-48F1-9098-8628BD7FEECC}"/>
              </a:ext>
            </a:extLst>
          </p:cNvPr>
          <p:cNvSpPr txBox="1"/>
          <p:nvPr/>
        </p:nvSpPr>
        <p:spPr>
          <a:xfrm>
            <a:off x="539552" y="1178104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You want to take the trained model weights at the point where the validation mAP reaches its highest.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962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Output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8B340-C3B1-4B1E-85AD-8AC3A8AD3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86" y="1505750"/>
            <a:ext cx="85906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707904" y="2492896"/>
            <a:ext cx="5868666" cy="259228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10302</TotalTime>
  <Words>226</Words>
  <Application>Microsoft Office PowerPoint</Application>
  <PresentationFormat>On-screen Show (4:3)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굴림체</vt:lpstr>
      <vt:lpstr>Calibri Light</vt:lpstr>
      <vt:lpstr>맑은 고딕</vt:lpstr>
      <vt:lpstr>Office 테마</vt:lpstr>
      <vt:lpstr>PARKING SPACE DETECTION</vt:lpstr>
      <vt:lpstr>PowerPoint Presentation</vt:lpstr>
      <vt:lpstr>Problem Statement</vt:lpstr>
      <vt:lpstr>Dataset</vt:lpstr>
      <vt:lpstr>Model Summary</vt:lpstr>
      <vt:lpstr>Model Summary</vt:lpstr>
      <vt:lpstr>Output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Pranav Bansod</cp:lastModifiedBy>
  <cp:revision>14</cp:revision>
  <dcterms:created xsi:type="dcterms:W3CDTF">2010-02-01T08:03:16Z</dcterms:created>
  <dcterms:modified xsi:type="dcterms:W3CDTF">2021-06-05T06:05:17Z</dcterms:modified>
  <cp:category>www.slidemembers.com</cp:category>
</cp:coreProperties>
</file>